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  <p:sldId id="260" r:id="rId1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slides/slide4.xml" Type="http://schemas.openxmlformats.org/officeDocument/2006/relationships/slide"/><Relationship Id="rId14" Target="slides/slide5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06" t="0" r="-2406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9159" y="170577"/>
            <a:ext cx="13729683" cy="10669108"/>
          </a:xfrm>
          <a:custGeom>
            <a:avLst/>
            <a:gdLst/>
            <a:ahLst/>
            <a:cxnLst/>
            <a:rect r="r" b="b" t="t" l="l"/>
            <a:pathLst>
              <a:path h="10669108" w="13729683">
                <a:moveTo>
                  <a:pt x="0" y="0"/>
                </a:moveTo>
                <a:lnTo>
                  <a:pt x="13729682" y="0"/>
                </a:lnTo>
                <a:lnTo>
                  <a:pt x="13729682" y="10669108"/>
                </a:lnTo>
                <a:lnTo>
                  <a:pt x="0" y="106691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46327" y="130830"/>
            <a:ext cx="12901243" cy="10025341"/>
          </a:xfrm>
          <a:custGeom>
            <a:avLst/>
            <a:gdLst/>
            <a:ahLst/>
            <a:cxnLst/>
            <a:rect r="r" b="b" t="t" l="l"/>
            <a:pathLst>
              <a:path h="10025341" w="12901243">
                <a:moveTo>
                  <a:pt x="0" y="0"/>
                </a:moveTo>
                <a:lnTo>
                  <a:pt x="12901243" y="0"/>
                </a:lnTo>
                <a:lnTo>
                  <a:pt x="12901243" y="10025340"/>
                </a:lnTo>
                <a:lnTo>
                  <a:pt x="0" y="100253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74836" y="232841"/>
            <a:ext cx="12938328" cy="10054159"/>
          </a:xfrm>
          <a:custGeom>
            <a:avLst/>
            <a:gdLst/>
            <a:ahLst/>
            <a:cxnLst/>
            <a:rect r="r" b="b" t="t" l="l"/>
            <a:pathLst>
              <a:path h="10054159" w="12938328">
                <a:moveTo>
                  <a:pt x="0" y="0"/>
                </a:moveTo>
                <a:lnTo>
                  <a:pt x="12938328" y="0"/>
                </a:lnTo>
                <a:lnTo>
                  <a:pt x="12938328" y="10054159"/>
                </a:lnTo>
                <a:lnTo>
                  <a:pt x="0" y="100541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71975" y="0"/>
            <a:ext cx="13544049" cy="10524855"/>
          </a:xfrm>
          <a:custGeom>
            <a:avLst/>
            <a:gdLst/>
            <a:ahLst/>
            <a:cxnLst/>
            <a:rect r="r" b="b" t="t" l="l"/>
            <a:pathLst>
              <a:path h="10524855" w="13544049">
                <a:moveTo>
                  <a:pt x="0" y="0"/>
                </a:moveTo>
                <a:lnTo>
                  <a:pt x="13544050" y="0"/>
                </a:lnTo>
                <a:lnTo>
                  <a:pt x="13544050" y="10524855"/>
                </a:lnTo>
                <a:lnTo>
                  <a:pt x="0" y="105248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DAF0MOTIIbk</dc:identifier>
  <dcterms:modified xsi:type="dcterms:W3CDTF">2011-08-01T06:04:30Z</dcterms:modified>
  <cp:revision>1</cp:revision>
</cp:coreProperties>
</file>

<file path=docProps/thumbnail.jpeg>
</file>